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9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60F18-23D8-4119-8B42-FD8547F8CB16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A7628-3FFF-425F-AD62-3CDF858D1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622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7628-3FFF-425F-AD62-3CDF858D126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937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962F-480B-44E6-9BD9-CB4F5884F527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E852-4066-438E-AC77-D0EBB49F6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724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962F-480B-44E6-9BD9-CB4F5884F527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E852-4066-438E-AC77-D0EBB49F6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75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962F-480B-44E6-9BD9-CB4F5884F527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E852-4066-438E-AC77-D0EBB49F6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975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962F-480B-44E6-9BD9-CB4F5884F527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E852-4066-438E-AC77-D0EBB49F6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34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962F-480B-44E6-9BD9-CB4F5884F527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E852-4066-438E-AC77-D0EBB49F6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462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962F-480B-44E6-9BD9-CB4F5884F527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E852-4066-438E-AC77-D0EBB49F6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507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962F-480B-44E6-9BD9-CB4F5884F527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E852-4066-438E-AC77-D0EBB49F6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06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962F-480B-44E6-9BD9-CB4F5884F527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E852-4066-438E-AC77-D0EBB49F6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21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962F-480B-44E6-9BD9-CB4F5884F527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E852-4066-438E-AC77-D0EBB49F6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374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962F-480B-44E6-9BD9-CB4F5884F527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E852-4066-438E-AC77-D0EBB49F6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095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962F-480B-44E6-9BD9-CB4F5884F527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E852-4066-438E-AC77-D0EBB49F6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04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7962F-480B-44E6-9BD9-CB4F5884F527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CE852-4066-438E-AC77-D0EBB49F6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07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8.jpeg"/><Relationship Id="rId5" Type="http://schemas.openxmlformats.org/officeDocument/2006/relationships/image" Target="../media/image3.jpeg"/><Relationship Id="rId15" Type="http://schemas.openxmlformats.org/officeDocument/2006/relationships/image" Target="../media/image12.jpg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microsoft.com/office/2007/relationships/hdphoto" Target="../media/hdphoto1.wdp"/><Relationship Id="rId1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7502" b="4023"/>
          <a:stretch/>
        </p:blipFill>
        <p:spPr>
          <a:xfrm>
            <a:off x="3376942" y="1982709"/>
            <a:ext cx="5115207" cy="27501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3" b="9992"/>
          <a:stretch/>
        </p:blipFill>
        <p:spPr>
          <a:xfrm>
            <a:off x="669721" y="534154"/>
            <a:ext cx="2351644" cy="14938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708" y="4174369"/>
            <a:ext cx="1745234" cy="22751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921" y="3385654"/>
            <a:ext cx="1366482" cy="17976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785" b="92349" l="5413" r="917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983" y="4838048"/>
            <a:ext cx="2209041" cy="15757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83">
            <a:off x="6935813" y="536250"/>
            <a:ext cx="1677895" cy="152209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4" t="3301" r="19969" b="3102"/>
          <a:stretch/>
        </p:blipFill>
        <p:spPr>
          <a:xfrm>
            <a:off x="1014888" y="2468759"/>
            <a:ext cx="1347167" cy="17056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973" y="4567334"/>
            <a:ext cx="1384332" cy="199821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403" y="2284834"/>
            <a:ext cx="2154574" cy="215457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854" y="483803"/>
            <a:ext cx="2058295" cy="147682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509" y="4451471"/>
            <a:ext cx="2526849" cy="22299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0" t="5393" r="14098"/>
          <a:stretch/>
        </p:blipFill>
        <p:spPr>
          <a:xfrm>
            <a:off x="4611528" y="4732847"/>
            <a:ext cx="1762112" cy="168092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7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" r="5368" b="6142"/>
          <a:stretch/>
        </p:blipFill>
        <p:spPr>
          <a:xfrm>
            <a:off x="4239306" y="861920"/>
            <a:ext cx="1828360" cy="119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Замзаведующего</dc:creator>
  <cp:lastModifiedBy>Замзаведующего</cp:lastModifiedBy>
  <cp:revision>15</cp:revision>
  <dcterms:created xsi:type="dcterms:W3CDTF">2023-03-28T09:41:57Z</dcterms:created>
  <dcterms:modified xsi:type="dcterms:W3CDTF">2023-03-30T08:33:00Z</dcterms:modified>
</cp:coreProperties>
</file>