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7.jpg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9.png"/><Relationship Id="rId4" Type="http://schemas.openxmlformats.org/officeDocument/2006/relationships/image" Target="../media/image38.gif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jpg"/><Relationship Id="rId7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7.jpg"/><Relationship Id="rId7" Type="http://schemas.openxmlformats.org/officeDocument/2006/relationships/image" Target="../media/image2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slide" Target="slide6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slide" Target="slide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3.jpg"/><Relationship Id="rId7" Type="http://schemas.openxmlformats.org/officeDocument/2006/relationships/image" Target="../media/image3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640960" cy="244827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раскраска</a:t>
            </a:r>
            <a:b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«Отгадай военные загадки»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437112"/>
            <a:ext cx="3744416" cy="13681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Беляева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Людмила Николаевна</a:t>
            </a:r>
          </a:p>
          <a:p>
            <a:pPr>
              <a:spcBef>
                <a:spcPts val="0"/>
              </a:spcBef>
            </a:pPr>
            <a:r>
              <a:rPr lang="ru-RU" sz="2400" b="1" smtClean="0">
                <a:solidFill>
                  <a:srgbClr val="C00000"/>
                </a:solidFill>
              </a:rPr>
              <a:t>г</a:t>
            </a:r>
            <a:r>
              <a:rPr lang="ru-RU" sz="2400" b="1" dirty="0" smtClean="0">
                <a:solidFill>
                  <a:srgbClr val="C00000"/>
                </a:solidFill>
              </a:rPr>
              <a:t>. Сусуман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107504" y="116632"/>
            <a:ext cx="3240360" cy="79208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Интерактивная игра </a:t>
            </a:r>
            <a:r>
              <a:rPr lang="ru-RU" sz="1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для </a:t>
            </a:r>
            <a:r>
              <a:rPr lang="ru-RU" sz="1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C00000"/>
                </a:solidFill>
                <a:latin typeface="Bookman Old Style" panose="02050604050505020204" pitchFamily="18" charset="0"/>
              </a:rPr>
              <a:t>5</a:t>
            </a:r>
            <a:r>
              <a:rPr lang="ru-RU" sz="14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- 7 лет</a:t>
            </a:r>
            <a:endParaRPr lang="ru-RU" sz="14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96425"/>
            <a:ext cx="4248472" cy="5527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1905000" cy="18059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29" y="620688"/>
            <a:ext cx="1905000" cy="180594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2" b="99689" l="9091" r="100000">
                        <a14:backgroundMark x1="52597" y1="74224" x2="57143" y2="70807"/>
                        <a14:backgroundMark x1="31818" y1="54658" x2="31818" y2="54658"/>
                        <a14:backgroundMark x1="20130" y1="47205" x2="20130" y2="472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603" y="2636912"/>
            <a:ext cx="1686338" cy="3525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1459016" cy="332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>
            <a:hlinkClick r:id="" action="ppaction://hlinkshowjump?jump=endshow"/>
          </p:cNvPr>
          <p:cNvSpPr/>
          <p:nvPr/>
        </p:nvSpPr>
        <p:spPr>
          <a:xfrm>
            <a:off x="7452320" y="6219972"/>
            <a:ext cx="1363621" cy="3773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ВЫХОД</a:t>
            </a:r>
            <a:endParaRPr lang="ru-RU" dirty="0"/>
          </a:p>
        </p:txBody>
      </p:sp>
      <p:sp>
        <p:nvSpPr>
          <p:cNvPr id="10" name="Стрелка вправо 9">
            <a:hlinkClick r:id="rId9" action="ppaction://hlinksldjump"/>
          </p:cNvPr>
          <p:cNvSpPr/>
          <p:nvPr/>
        </p:nvSpPr>
        <p:spPr>
          <a:xfrm flipH="1">
            <a:off x="5940152" y="6235654"/>
            <a:ext cx="1363621" cy="3773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4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19012"/>
            <a:ext cx="8229600" cy="20882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Ребята, отгадайте загадки и увидите какая картинка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4000" dirty="0" smtClean="0">
                <a:solidFill>
                  <a:srgbClr val="C00000"/>
                </a:solidFill>
              </a:rPr>
              <a:t>на самом деле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1459016" cy="332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s://i.pinimg.com/736x/d0/90/02/d09002becea30b6dbde0ba607ffe62d2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9333" l="10000" r="90000">
                        <a14:backgroundMark x1="56000" y1="77333" x2="56444" y2="84222"/>
                        <a14:backgroundMark x1="40222" y1="35778" x2="43556" y2="3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08920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https://viramaina.ru/wp-content/uploads/2018/04/lent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450" y="260648"/>
            <a:ext cx="10058822" cy="27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983548"/>
            <a:ext cx="1911871" cy="248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764704"/>
            <a:ext cx="4585993" cy="18002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Головной убор бойца, который одевают во время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боя,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чтобы защитить голову от ранений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807" y="1250075"/>
            <a:ext cx="3819016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797152"/>
            <a:ext cx="1628800" cy="1628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53" y="3316329"/>
            <a:ext cx="1755952" cy="12972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16329"/>
            <a:ext cx="1915684" cy="1480823"/>
          </a:xfrm>
          <a:prstGeom prst="rect">
            <a:avLst/>
          </a:prstGeom>
        </p:spPr>
      </p:pic>
      <p:pic>
        <p:nvPicPr>
          <p:cNvPr id="7" name="Picture 16" descr="https://viramaina.ru/wp-content/uploads/2018/04/len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08" y="260648"/>
            <a:ext cx="4824536" cy="12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4464496" cy="1800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Дальнозоркого мне дали –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 ко мне приблизил дали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52187"/>
            <a:ext cx="3818591" cy="49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2265614" cy="16753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27308"/>
            <a:ext cx="2617757" cy="26177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20" y="4149080"/>
            <a:ext cx="2438400" cy="2438400"/>
          </a:xfrm>
          <a:prstGeom prst="rect">
            <a:avLst/>
          </a:prstGeom>
        </p:spPr>
      </p:pic>
      <p:pic>
        <p:nvPicPr>
          <p:cNvPr id="11" name="Picture 16" descr="https://viramaina.ru/wp-content/uploads/2018/04/len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08" y="260648"/>
            <a:ext cx="4824536" cy="12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4248472" cy="1800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Гусеницы две ползут –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Башню с пушкою везут.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818592" cy="49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032" y="2707077"/>
            <a:ext cx="3059832" cy="2294874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226" y="4394617"/>
            <a:ext cx="2931041" cy="1445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5266"/>
            <a:ext cx="2850386" cy="2137790"/>
          </a:xfrm>
          <a:prstGeom prst="rect">
            <a:avLst/>
          </a:prstGeom>
        </p:spPr>
      </p:pic>
      <p:pic>
        <p:nvPicPr>
          <p:cNvPr id="11" name="Picture 16" descr="https://viramaina.ru/wp-content/uploads/2018/04/len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08" y="260648"/>
            <a:ext cx="4824536" cy="12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7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4248472" cy="18002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Мы все такие разные –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Мир каждого иной.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Но все теперь мы связаны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Той ленточкой одной.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818592" cy="49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65" y="2534713"/>
            <a:ext cx="2195736" cy="1416463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96" y="2888151"/>
            <a:ext cx="2373944" cy="29165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11" y="4206688"/>
            <a:ext cx="1456198" cy="1598023"/>
          </a:xfrm>
          <a:prstGeom prst="rect">
            <a:avLst/>
          </a:prstGeom>
        </p:spPr>
      </p:pic>
      <p:pic>
        <p:nvPicPr>
          <p:cNvPr id="11" name="Picture 16" descr="https://viramaina.ru/wp-content/uploads/2018/04/len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08" y="260648"/>
            <a:ext cx="4824536" cy="12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85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395" y="836712"/>
            <a:ext cx="4798540" cy="18002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 виду Вам напомнит лодку,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головной убор…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819600" cy="496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00" y="2204863"/>
            <a:ext cx="2604064" cy="13304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77663" y="2905021"/>
            <a:ext cx="2204864" cy="2204864"/>
          </a:xfrm>
          <a:prstGeom prst="rect">
            <a:avLst/>
          </a:prstGeom>
        </p:spPr>
      </p:pic>
      <p:pic>
        <p:nvPicPr>
          <p:cNvPr id="6" name="Рисунок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31"/>
          <a:stretch/>
        </p:blipFill>
        <p:spPr>
          <a:xfrm flipH="1">
            <a:off x="678376" y="4435811"/>
            <a:ext cx="1661375" cy="1312092"/>
          </a:xfrm>
          <a:prstGeom prst="rect">
            <a:avLst/>
          </a:prstGeom>
        </p:spPr>
      </p:pic>
      <p:pic>
        <p:nvPicPr>
          <p:cNvPr id="11" name="Picture 16" descr="https://viramaina.ru/wp-content/uploads/2018/04/len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08" y="260648"/>
            <a:ext cx="4824536" cy="12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45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395" y="836712"/>
            <a:ext cx="4798540" cy="18002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Майский праздник, день Победы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Отмечает вся страна.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Одевают наши деды,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Боевые…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60"/>
            <a:ext cx="3816336" cy="496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88"/>
          <a:stretch/>
        </p:blipFill>
        <p:spPr>
          <a:xfrm>
            <a:off x="1912681" y="4278620"/>
            <a:ext cx="1507523" cy="23238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748" y="2561219"/>
            <a:ext cx="2192153" cy="21921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>
          <a:xfrm>
            <a:off x="425085" y="2708010"/>
            <a:ext cx="1482619" cy="208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0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897" y="692696"/>
            <a:ext cx="479854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небо взлетают цветные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огни,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Весть о Победе разносят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они! 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8759"/>
            <a:ext cx="3816337" cy="4965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64" y="4243400"/>
            <a:ext cx="3191339" cy="239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15" y="2996952"/>
            <a:ext cx="1620949" cy="2204864"/>
          </a:xfrm>
          <a:prstGeom prst="rect">
            <a:avLst/>
          </a:prstGeom>
        </p:spPr>
      </p:pic>
      <p:pic>
        <p:nvPicPr>
          <p:cNvPr id="12" name="Рисунок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61" y="1763580"/>
            <a:ext cx="3024336" cy="2754775"/>
          </a:xfrm>
          <a:prstGeom prst="rect">
            <a:avLst/>
          </a:prstGeom>
        </p:spPr>
      </p:pic>
      <p:pic>
        <p:nvPicPr>
          <p:cNvPr id="13" name="Picture 16" descr="https://viramaina.ru/wp-content/uploads/2018/04/len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808" y="260648"/>
            <a:ext cx="4824536" cy="12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117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Bookman Old Style</vt:lpstr>
      <vt:lpstr>Times New Roman</vt:lpstr>
      <vt:lpstr>Тема Office</vt:lpstr>
      <vt:lpstr>Интерактивная раскраска «Отгадай военные загадки»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User</cp:lastModifiedBy>
  <cp:revision>31</cp:revision>
  <dcterms:created xsi:type="dcterms:W3CDTF">2015-04-19T15:51:03Z</dcterms:created>
  <dcterms:modified xsi:type="dcterms:W3CDTF">2023-04-01T05:07:30Z</dcterms:modified>
</cp:coreProperties>
</file>